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9" r:id="rId4"/>
  </p:sldMasterIdLst>
  <p:notesMasterIdLst>
    <p:notesMasterId r:id="rId5"/>
  </p:notesMasterIdLst>
  <p:sldIdLst>
    <p:sldId id="256" r:id="rId6"/>
  </p:sldIdLst>
  <p:sldSz cy="43200625" cx="28800425"/>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3607">
          <p15:clr>
            <a:srgbClr val="A4A3A4"/>
          </p15:clr>
        </p15:guide>
        <p15:guide id="2" pos="907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3607" orient="horz"/>
        <p:guide pos="9071"/>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 name="Shape 16"/>
        <p:cNvGrpSpPr/>
        <p:nvPr/>
      </p:nvGrpSpPr>
      <p:grpSpPr>
        <a:xfrm>
          <a:off x="0" y="0"/>
          <a:ext cx="0" cy="0"/>
          <a:chOff x="0" y="0"/>
          <a:chExt cx="0" cy="0"/>
        </a:xfrm>
      </p:grpSpPr>
      <p:sp>
        <p:nvSpPr>
          <p:cNvPr id="17" name="Google Shape;17;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 name="Google Shape;18;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omente título" type="titleOnly">
  <p:cSld name="TITLE_ONLY">
    <p:spTree>
      <p:nvGrpSpPr>
        <p:cNvPr id="11" name="Shape 11"/>
        <p:cNvGrpSpPr/>
        <p:nvPr/>
      </p:nvGrpSpPr>
      <p:grpSpPr>
        <a:xfrm>
          <a:off x="0" y="0"/>
          <a:ext cx="0" cy="0"/>
          <a:chOff x="0" y="0"/>
          <a:chExt cx="0" cy="0"/>
        </a:xfrm>
      </p:grpSpPr>
      <p:sp>
        <p:nvSpPr>
          <p:cNvPr id="12" name="Google Shape;12;p2"/>
          <p:cNvSpPr txBox="1"/>
          <p:nvPr>
            <p:ph type="title"/>
          </p:nvPr>
        </p:nvSpPr>
        <p:spPr>
          <a:xfrm>
            <a:off x="1440022" y="1730029"/>
            <a:ext cx="25920383" cy="7200106"/>
          </a:xfrm>
          <a:prstGeom prst="rect">
            <a:avLst/>
          </a:prstGeom>
          <a:noFill/>
          <a:ln>
            <a:noFill/>
          </a:ln>
        </p:spPr>
        <p:txBody>
          <a:bodyPr anchorCtr="0" anchor="ctr" bIns="163275" lIns="326575" spcFirstLastPara="1" rIns="326575" wrap="square" tIns="163275">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2"/>
          <p:cNvSpPr txBox="1"/>
          <p:nvPr>
            <p:ph idx="10" type="dt"/>
          </p:nvPr>
        </p:nvSpPr>
        <p:spPr>
          <a:xfrm>
            <a:off x="1440022" y="40040595"/>
            <a:ext cx="6720099" cy="2300034"/>
          </a:xfrm>
          <a:prstGeom prst="rect">
            <a:avLst/>
          </a:prstGeom>
          <a:noFill/>
          <a:ln>
            <a:noFill/>
          </a:ln>
        </p:spPr>
        <p:txBody>
          <a:bodyPr anchorCtr="0" anchor="ctr" bIns="163275" lIns="326575" spcFirstLastPara="1" rIns="326575" wrap="square" tIns="16327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 name="Google Shape;14;p2"/>
          <p:cNvSpPr txBox="1"/>
          <p:nvPr>
            <p:ph idx="11" type="ftr"/>
          </p:nvPr>
        </p:nvSpPr>
        <p:spPr>
          <a:xfrm>
            <a:off x="9840146" y="40040595"/>
            <a:ext cx="9120134" cy="2300034"/>
          </a:xfrm>
          <a:prstGeom prst="rect">
            <a:avLst/>
          </a:prstGeom>
          <a:noFill/>
          <a:ln>
            <a:noFill/>
          </a:ln>
        </p:spPr>
        <p:txBody>
          <a:bodyPr anchorCtr="0" anchor="ctr" bIns="163275" lIns="326575" spcFirstLastPara="1" rIns="326575" wrap="square" tIns="163275">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2"/>
          <p:cNvSpPr txBox="1"/>
          <p:nvPr>
            <p:ph idx="12" type="sldNum"/>
          </p:nvPr>
        </p:nvSpPr>
        <p:spPr>
          <a:xfrm>
            <a:off x="20640305" y="40040595"/>
            <a:ext cx="6720099" cy="2300034"/>
          </a:xfrm>
          <a:prstGeom prst="rect">
            <a:avLst/>
          </a:prstGeom>
          <a:noFill/>
          <a:ln>
            <a:noFill/>
          </a:ln>
        </p:spPr>
        <p:txBody>
          <a:bodyPr anchorCtr="0" anchor="ctr" bIns="163275" lIns="326575" spcFirstLastPara="1" rIns="326575" wrap="square" tIns="16327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1440022" y="1730029"/>
            <a:ext cx="25920383" cy="7200106"/>
          </a:xfrm>
          <a:prstGeom prst="rect">
            <a:avLst/>
          </a:prstGeom>
          <a:noFill/>
          <a:ln>
            <a:noFill/>
          </a:ln>
        </p:spPr>
        <p:txBody>
          <a:bodyPr anchorCtr="0" anchor="ctr" bIns="163275" lIns="326575" spcFirstLastPara="1" rIns="326575" wrap="square" tIns="163275">
            <a:normAutofit/>
          </a:bodyPr>
          <a:lstStyle>
            <a:lvl1pPr lvl="0" marR="0" rtl="0" algn="ctr">
              <a:spcBef>
                <a:spcPts val="0"/>
              </a:spcBef>
              <a:spcAft>
                <a:spcPts val="0"/>
              </a:spcAft>
              <a:buClr>
                <a:schemeClr val="dk1"/>
              </a:buClr>
              <a:buSzPts val="15700"/>
              <a:buFont typeface="Calibri"/>
              <a:buNone/>
              <a:defRPr b="0" i="0" sz="157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
          <p:cNvSpPr txBox="1"/>
          <p:nvPr>
            <p:ph idx="1" type="body"/>
          </p:nvPr>
        </p:nvSpPr>
        <p:spPr>
          <a:xfrm>
            <a:off x="1440022" y="10080153"/>
            <a:ext cx="25920383" cy="28510424"/>
          </a:xfrm>
          <a:prstGeom prst="rect">
            <a:avLst/>
          </a:prstGeom>
          <a:noFill/>
          <a:ln>
            <a:noFill/>
          </a:ln>
        </p:spPr>
        <p:txBody>
          <a:bodyPr anchorCtr="0" anchor="t" bIns="163275" lIns="326575" spcFirstLastPara="1" rIns="326575" wrap="square" tIns="163275">
            <a:normAutofit/>
          </a:bodyPr>
          <a:lstStyle>
            <a:lvl1pPr indent="-952500" lvl="0" marL="457200" marR="0" rtl="0" algn="l">
              <a:spcBef>
                <a:spcPts val="2280"/>
              </a:spcBef>
              <a:spcAft>
                <a:spcPts val="0"/>
              </a:spcAft>
              <a:buClr>
                <a:schemeClr val="dk1"/>
              </a:buClr>
              <a:buSzPts val="11400"/>
              <a:buFont typeface="Arial"/>
              <a:buChar char="•"/>
              <a:defRPr b="0" i="0" sz="11400" u="none" cap="none" strike="noStrike">
                <a:solidFill>
                  <a:schemeClr val="dk1"/>
                </a:solidFill>
                <a:latin typeface="Calibri"/>
                <a:ea typeface="Calibri"/>
                <a:cs typeface="Calibri"/>
                <a:sym typeface="Calibri"/>
              </a:defRPr>
            </a:lvl1pPr>
            <a:lvl2pPr indent="-863600" lvl="1" marL="914400" marR="0" rtl="0" algn="l">
              <a:spcBef>
                <a:spcPts val="2000"/>
              </a:spcBef>
              <a:spcAft>
                <a:spcPts val="0"/>
              </a:spcAft>
              <a:buClr>
                <a:schemeClr val="dk1"/>
              </a:buClr>
              <a:buSzPts val="10000"/>
              <a:buFont typeface="Arial"/>
              <a:buChar char="–"/>
              <a:defRPr b="0" i="0" sz="10000" u="none" cap="none" strike="noStrike">
                <a:solidFill>
                  <a:schemeClr val="dk1"/>
                </a:solidFill>
                <a:latin typeface="Calibri"/>
                <a:ea typeface="Calibri"/>
                <a:cs typeface="Calibri"/>
                <a:sym typeface="Calibri"/>
              </a:defRPr>
            </a:lvl2pPr>
            <a:lvl3pPr indent="-774700" lvl="2" marL="1371600" marR="0" rtl="0" algn="l">
              <a:spcBef>
                <a:spcPts val="1720"/>
              </a:spcBef>
              <a:spcAft>
                <a:spcPts val="0"/>
              </a:spcAft>
              <a:buClr>
                <a:schemeClr val="dk1"/>
              </a:buClr>
              <a:buSzPts val="8600"/>
              <a:buFont typeface="Arial"/>
              <a:buChar char="•"/>
              <a:defRPr b="0" i="0" sz="8600" u="none" cap="none" strike="noStrike">
                <a:solidFill>
                  <a:schemeClr val="dk1"/>
                </a:solidFill>
                <a:latin typeface="Calibri"/>
                <a:ea typeface="Calibri"/>
                <a:cs typeface="Calibri"/>
                <a:sym typeface="Calibri"/>
              </a:defRPr>
            </a:lvl3pPr>
            <a:lvl4pPr indent="-679450" lvl="3" marL="1828800" marR="0" rtl="0" algn="l">
              <a:spcBef>
                <a:spcPts val="1420"/>
              </a:spcBef>
              <a:spcAft>
                <a:spcPts val="0"/>
              </a:spcAft>
              <a:buClr>
                <a:schemeClr val="dk1"/>
              </a:buClr>
              <a:buSzPts val="7100"/>
              <a:buFont typeface="Arial"/>
              <a:buChar char="–"/>
              <a:defRPr b="0" i="0" sz="7100" u="none" cap="none" strike="noStrike">
                <a:solidFill>
                  <a:schemeClr val="dk1"/>
                </a:solidFill>
                <a:latin typeface="Calibri"/>
                <a:ea typeface="Calibri"/>
                <a:cs typeface="Calibri"/>
                <a:sym typeface="Calibri"/>
              </a:defRPr>
            </a:lvl4pPr>
            <a:lvl5pPr indent="-679450" lvl="4" marL="2286000" marR="0" rtl="0" algn="l">
              <a:spcBef>
                <a:spcPts val="1420"/>
              </a:spcBef>
              <a:spcAft>
                <a:spcPts val="0"/>
              </a:spcAft>
              <a:buClr>
                <a:schemeClr val="dk1"/>
              </a:buClr>
              <a:buSzPts val="7100"/>
              <a:buFont typeface="Arial"/>
              <a:buChar char="»"/>
              <a:defRPr b="0" i="0" sz="7100" u="none" cap="none" strike="noStrike">
                <a:solidFill>
                  <a:schemeClr val="dk1"/>
                </a:solidFill>
                <a:latin typeface="Calibri"/>
                <a:ea typeface="Calibri"/>
                <a:cs typeface="Calibri"/>
                <a:sym typeface="Calibri"/>
              </a:defRPr>
            </a:lvl5pPr>
            <a:lvl6pPr indent="-679450" lvl="5" marL="2743200" marR="0" rtl="0" algn="l">
              <a:spcBef>
                <a:spcPts val="1420"/>
              </a:spcBef>
              <a:spcAft>
                <a:spcPts val="0"/>
              </a:spcAft>
              <a:buClr>
                <a:schemeClr val="dk1"/>
              </a:buClr>
              <a:buSzPts val="7100"/>
              <a:buFont typeface="Arial"/>
              <a:buChar char="•"/>
              <a:defRPr b="0" i="0" sz="7100" u="none" cap="none" strike="noStrike">
                <a:solidFill>
                  <a:schemeClr val="dk1"/>
                </a:solidFill>
                <a:latin typeface="Calibri"/>
                <a:ea typeface="Calibri"/>
                <a:cs typeface="Calibri"/>
                <a:sym typeface="Calibri"/>
              </a:defRPr>
            </a:lvl6pPr>
            <a:lvl7pPr indent="-679450" lvl="6" marL="3200400" marR="0" rtl="0" algn="l">
              <a:spcBef>
                <a:spcPts val="1420"/>
              </a:spcBef>
              <a:spcAft>
                <a:spcPts val="0"/>
              </a:spcAft>
              <a:buClr>
                <a:schemeClr val="dk1"/>
              </a:buClr>
              <a:buSzPts val="7100"/>
              <a:buFont typeface="Arial"/>
              <a:buChar char="•"/>
              <a:defRPr b="0" i="0" sz="7100" u="none" cap="none" strike="noStrike">
                <a:solidFill>
                  <a:schemeClr val="dk1"/>
                </a:solidFill>
                <a:latin typeface="Calibri"/>
                <a:ea typeface="Calibri"/>
                <a:cs typeface="Calibri"/>
                <a:sym typeface="Calibri"/>
              </a:defRPr>
            </a:lvl7pPr>
            <a:lvl8pPr indent="-679450" lvl="7" marL="3657600" marR="0" rtl="0" algn="l">
              <a:spcBef>
                <a:spcPts val="1420"/>
              </a:spcBef>
              <a:spcAft>
                <a:spcPts val="0"/>
              </a:spcAft>
              <a:buClr>
                <a:schemeClr val="dk1"/>
              </a:buClr>
              <a:buSzPts val="7100"/>
              <a:buFont typeface="Arial"/>
              <a:buChar char="•"/>
              <a:defRPr b="0" i="0" sz="7100" u="none" cap="none" strike="noStrike">
                <a:solidFill>
                  <a:schemeClr val="dk1"/>
                </a:solidFill>
                <a:latin typeface="Calibri"/>
                <a:ea typeface="Calibri"/>
                <a:cs typeface="Calibri"/>
                <a:sym typeface="Calibri"/>
              </a:defRPr>
            </a:lvl8pPr>
            <a:lvl9pPr indent="-679450" lvl="8" marL="4114800" marR="0" rtl="0" algn="l">
              <a:spcBef>
                <a:spcPts val="1420"/>
              </a:spcBef>
              <a:spcAft>
                <a:spcPts val="0"/>
              </a:spcAft>
              <a:buClr>
                <a:schemeClr val="dk1"/>
              </a:buClr>
              <a:buSzPts val="7100"/>
              <a:buFont typeface="Arial"/>
              <a:buChar char="•"/>
              <a:defRPr b="0" i="0" sz="7100" u="none" cap="none" strike="noStrike">
                <a:solidFill>
                  <a:schemeClr val="dk1"/>
                </a:solidFill>
                <a:latin typeface="Calibri"/>
                <a:ea typeface="Calibri"/>
                <a:cs typeface="Calibri"/>
                <a:sym typeface="Calibri"/>
              </a:defRPr>
            </a:lvl9pPr>
          </a:lstStyle>
          <a:p/>
        </p:txBody>
      </p:sp>
      <p:sp>
        <p:nvSpPr>
          <p:cNvPr id="8" name="Google Shape;8;p1"/>
          <p:cNvSpPr txBox="1"/>
          <p:nvPr>
            <p:ph idx="10" type="dt"/>
          </p:nvPr>
        </p:nvSpPr>
        <p:spPr>
          <a:xfrm>
            <a:off x="1440022" y="40040595"/>
            <a:ext cx="6720099" cy="2300034"/>
          </a:xfrm>
          <a:prstGeom prst="rect">
            <a:avLst/>
          </a:prstGeom>
          <a:noFill/>
          <a:ln>
            <a:noFill/>
          </a:ln>
        </p:spPr>
        <p:txBody>
          <a:bodyPr anchorCtr="0" anchor="ctr" bIns="163275" lIns="326575" spcFirstLastPara="1" rIns="326575" wrap="square" tIns="163275">
            <a:noAutofit/>
          </a:bodyPr>
          <a:lstStyle>
            <a:lvl1pPr lvl="0" marR="0" rtl="0" algn="l">
              <a:spcBef>
                <a:spcPts val="0"/>
              </a:spcBef>
              <a:spcAft>
                <a:spcPts val="0"/>
              </a:spcAft>
              <a:buSzPts val="1400"/>
              <a:buNone/>
              <a:defRPr b="0" i="0" sz="43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8062"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8062"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8062"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8062"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8062"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8062"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8062"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8062" u="none" cap="none" strike="noStrike">
                <a:solidFill>
                  <a:schemeClr val="dk1"/>
                </a:solidFill>
                <a:latin typeface="Calibri"/>
                <a:ea typeface="Calibri"/>
                <a:cs typeface="Calibri"/>
                <a:sym typeface="Calibri"/>
              </a:defRPr>
            </a:lvl9pPr>
          </a:lstStyle>
          <a:p/>
        </p:txBody>
      </p:sp>
      <p:sp>
        <p:nvSpPr>
          <p:cNvPr id="9" name="Google Shape;9;p1"/>
          <p:cNvSpPr txBox="1"/>
          <p:nvPr>
            <p:ph idx="11" type="ftr"/>
          </p:nvPr>
        </p:nvSpPr>
        <p:spPr>
          <a:xfrm>
            <a:off x="9840146" y="40040595"/>
            <a:ext cx="9120134" cy="2300034"/>
          </a:xfrm>
          <a:prstGeom prst="rect">
            <a:avLst/>
          </a:prstGeom>
          <a:noFill/>
          <a:ln>
            <a:noFill/>
          </a:ln>
        </p:spPr>
        <p:txBody>
          <a:bodyPr anchorCtr="0" anchor="ctr" bIns="163275" lIns="326575" spcFirstLastPara="1" rIns="326575" wrap="square" tIns="163275">
            <a:noAutofit/>
          </a:bodyPr>
          <a:lstStyle>
            <a:lvl1pPr lvl="0" marR="0" rtl="0" algn="ctr">
              <a:spcBef>
                <a:spcPts val="0"/>
              </a:spcBef>
              <a:spcAft>
                <a:spcPts val="0"/>
              </a:spcAft>
              <a:buSzPts val="1400"/>
              <a:buNone/>
              <a:defRPr b="0" i="0" sz="43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8062"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8062"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8062"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8062"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8062"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8062"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8062"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8062" u="none" cap="none" strike="noStrike">
                <a:solidFill>
                  <a:schemeClr val="dk1"/>
                </a:solidFill>
                <a:latin typeface="Calibri"/>
                <a:ea typeface="Calibri"/>
                <a:cs typeface="Calibri"/>
                <a:sym typeface="Calibri"/>
              </a:defRPr>
            </a:lvl9pPr>
          </a:lstStyle>
          <a:p/>
        </p:txBody>
      </p:sp>
      <p:sp>
        <p:nvSpPr>
          <p:cNvPr id="10" name="Google Shape;10;p1"/>
          <p:cNvSpPr txBox="1"/>
          <p:nvPr>
            <p:ph idx="12" type="sldNum"/>
          </p:nvPr>
        </p:nvSpPr>
        <p:spPr>
          <a:xfrm>
            <a:off x="20640305" y="40040595"/>
            <a:ext cx="6720099" cy="2300034"/>
          </a:xfrm>
          <a:prstGeom prst="rect">
            <a:avLst/>
          </a:prstGeom>
          <a:noFill/>
          <a:ln>
            <a:noFill/>
          </a:ln>
        </p:spPr>
        <p:txBody>
          <a:bodyPr anchorCtr="0" anchor="ctr" bIns="163275" lIns="326575" spcFirstLastPara="1" rIns="326575" wrap="square" tIns="163275">
            <a:noAutofit/>
          </a:bodyPr>
          <a:lstStyle>
            <a:lvl1pPr indent="0" lvl="0" marL="0" marR="0" rtl="0" algn="r">
              <a:spcBef>
                <a:spcPts val="0"/>
              </a:spcBef>
              <a:buNone/>
              <a:defRPr b="0" i="0" sz="4300" u="none" cap="none" strike="noStrike">
                <a:solidFill>
                  <a:srgbClr val="888888"/>
                </a:solidFill>
                <a:latin typeface="Calibri"/>
                <a:ea typeface="Calibri"/>
                <a:cs typeface="Calibri"/>
                <a:sym typeface="Calibri"/>
              </a:defRPr>
            </a:lvl1pPr>
            <a:lvl2pPr indent="0" lvl="1" marL="0" marR="0" rtl="0" algn="r">
              <a:spcBef>
                <a:spcPts val="0"/>
              </a:spcBef>
              <a:buNone/>
              <a:defRPr b="0" i="0" sz="4300" u="none" cap="none" strike="noStrike">
                <a:solidFill>
                  <a:srgbClr val="888888"/>
                </a:solidFill>
                <a:latin typeface="Calibri"/>
                <a:ea typeface="Calibri"/>
                <a:cs typeface="Calibri"/>
                <a:sym typeface="Calibri"/>
              </a:defRPr>
            </a:lvl2pPr>
            <a:lvl3pPr indent="0" lvl="2" marL="0" marR="0" rtl="0" algn="r">
              <a:spcBef>
                <a:spcPts val="0"/>
              </a:spcBef>
              <a:buNone/>
              <a:defRPr b="0" i="0" sz="4300" u="none" cap="none" strike="noStrike">
                <a:solidFill>
                  <a:srgbClr val="888888"/>
                </a:solidFill>
                <a:latin typeface="Calibri"/>
                <a:ea typeface="Calibri"/>
                <a:cs typeface="Calibri"/>
                <a:sym typeface="Calibri"/>
              </a:defRPr>
            </a:lvl3pPr>
            <a:lvl4pPr indent="0" lvl="3" marL="0" marR="0" rtl="0" algn="r">
              <a:spcBef>
                <a:spcPts val="0"/>
              </a:spcBef>
              <a:buNone/>
              <a:defRPr b="0" i="0" sz="4300" u="none" cap="none" strike="noStrike">
                <a:solidFill>
                  <a:srgbClr val="888888"/>
                </a:solidFill>
                <a:latin typeface="Calibri"/>
                <a:ea typeface="Calibri"/>
                <a:cs typeface="Calibri"/>
                <a:sym typeface="Calibri"/>
              </a:defRPr>
            </a:lvl4pPr>
            <a:lvl5pPr indent="0" lvl="4" marL="0" marR="0" rtl="0" algn="r">
              <a:spcBef>
                <a:spcPts val="0"/>
              </a:spcBef>
              <a:buNone/>
              <a:defRPr b="0" i="0" sz="4300" u="none" cap="none" strike="noStrike">
                <a:solidFill>
                  <a:srgbClr val="888888"/>
                </a:solidFill>
                <a:latin typeface="Calibri"/>
                <a:ea typeface="Calibri"/>
                <a:cs typeface="Calibri"/>
                <a:sym typeface="Calibri"/>
              </a:defRPr>
            </a:lvl5pPr>
            <a:lvl6pPr indent="0" lvl="5" marL="0" marR="0" rtl="0" algn="r">
              <a:spcBef>
                <a:spcPts val="0"/>
              </a:spcBef>
              <a:buNone/>
              <a:defRPr b="0" i="0" sz="4300" u="none" cap="none" strike="noStrike">
                <a:solidFill>
                  <a:srgbClr val="888888"/>
                </a:solidFill>
                <a:latin typeface="Calibri"/>
                <a:ea typeface="Calibri"/>
                <a:cs typeface="Calibri"/>
                <a:sym typeface="Calibri"/>
              </a:defRPr>
            </a:lvl6pPr>
            <a:lvl7pPr indent="0" lvl="6" marL="0" marR="0" rtl="0" algn="r">
              <a:spcBef>
                <a:spcPts val="0"/>
              </a:spcBef>
              <a:buNone/>
              <a:defRPr b="0" i="0" sz="4300" u="none" cap="none" strike="noStrike">
                <a:solidFill>
                  <a:srgbClr val="888888"/>
                </a:solidFill>
                <a:latin typeface="Calibri"/>
                <a:ea typeface="Calibri"/>
                <a:cs typeface="Calibri"/>
                <a:sym typeface="Calibri"/>
              </a:defRPr>
            </a:lvl7pPr>
            <a:lvl8pPr indent="0" lvl="7" marL="0" marR="0" rtl="0" algn="r">
              <a:spcBef>
                <a:spcPts val="0"/>
              </a:spcBef>
              <a:buNone/>
              <a:defRPr b="0" i="0" sz="4300" u="none" cap="none" strike="noStrike">
                <a:solidFill>
                  <a:srgbClr val="888888"/>
                </a:solidFill>
                <a:latin typeface="Calibri"/>
                <a:ea typeface="Calibri"/>
                <a:cs typeface="Calibri"/>
                <a:sym typeface="Calibri"/>
              </a:defRPr>
            </a:lvl8pPr>
            <a:lvl9pPr indent="0" lvl="8" marL="0" marR="0" rtl="0" algn="r">
              <a:spcBef>
                <a:spcPts val="0"/>
              </a:spcBef>
              <a:buNone/>
              <a:defRPr b="0" i="0" sz="43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pt-BR"/>
              <a:t>‹#›</a:t>
            </a:fld>
            <a:endParaRPr/>
          </a:p>
        </p:txBody>
      </p:sp>
    </p:spTree>
  </p:cSld>
  <p:clrMap accent1="accent1" accent2="accent2" accent3="accent3" accent4="accent4" accent5="accent5" accent6="accent6" bg1="lt1" bg2="dk2" tx1="dk1" tx2="lt2" folHlink="folHlink" hlink="hlink"/>
  <p:sldLayoutIdLst>
    <p:sldLayoutId id="2147483648"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jpg"/><Relationship Id="rId4" Type="http://schemas.openxmlformats.org/officeDocument/2006/relationships/image" Target="../media/image1.jpg"/><Relationship Id="rId5"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9" name="Shape 19"/>
        <p:cNvGrpSpPr/>
        <p:nvPr/>
      </p:nvGrpSpPr>
      <p:grpSpPr>
        <a:xfrm>
          <a:off x="0" y="0"/>
          <a:ext cx="0" cy="0"/>
          <a:chOff x="0" y="0"/>
          <a:chExt cx="0" cy="0"/>
        </a:xfrm>
      </p:grpSpPr>
      <p:sp>
        <p:nvSpPr>
          <p:cNvPr id="20" name="Google Shape;20;p3"/>
          <p:cNvSpPr txBox="1"/>
          <p:nvPr/>
        </p:nvSpPr>
        <p:spPr>
          <a:xfrm>
            <a:off x="2808978" y="10715050"/>
            <a:ext cx="23328600" cy="738900"/>
          </a:xfrm>
          <a:prstGeom prst="rect">
            <a:avLst/>
          </a:prstGeom>
          <a:noFill/>
          <a:ln>
            <a:noFill/>
          </a:ln>
        </p:spPr>
        <p:txBody>
          <a:bodyPr anchorCtr="0" anchor="t" bIns="45700" lIns="45700" spcFirstLastPara="1" rIns="45700" wrap="square" tIns="45700">
            <a:spAutoFit/>
          </a:bodyPr>
          <a:lstStyle/>
          <a:p>
            <a:pPr indent="0" lvl="0" marL="0" marR="0" rtl="0" algn="ctr">
              <a:lnSpc>
                <a:spcPct val="107000"/>
              </a:lnSpc>
              <a:spcBef>
                <a:spcPts val="0"/>
              </a:spcBef>
              <a:spcAft>
                <a:spcPts val="0"/>
              </a:spcAft>
              <a:buNone/>
            </a:pPr>
            <a:r>
              <a:rPr b="1" i="0" lang="pt-BR" sz="4200" u="none" cap="none" strike="noStrike">
                <a:solidFill>
                  <a:schemeClr val="dk1"/>
                </a:solidFill>
                <a:latin typeface="Arial"/>
                <a:ea typeface="Arial"/>
                <a:cs typeface="Arial"/>
                <a:sym typeface="Arial"/>
              </a:rPr>
              <a:t>Autor</a:t>
            </a:r>
            <a:r>
              <a:rPr b="1" baseline="30000" i="0" lang="pt-BR" sz="4200" u="none" cap="none" strike="noStrike">
                <a:solidFill>
                  <a:schemeClr val="dk1"/>
                </a:solidFill>
                <a:latin typeface="Arial"/>
                <a:ea typeface="Arial"/>
                <a:cs typeface="Arial"/>
                <a:sym typeface="Arial"/>
              </a:rPr>
              <a:t>1</a:t>
            </a:r>
            <a:r>
              <a:rPr b="1" i="0" lang="pt-BR" sz="4200" u="none" cap="none" strike="noStrike">
                <a:solidFill>
                  <a:schemeClr val="dk1"/>
                </a:solidFill>
                <a:latin typeface="Arial"/>
                <a:ea typeface="Arial"/>
                <a:cs typeface="Arial"/>
                <a:sym typeface="Arial"/>
              </a:rPr>
              <a:t>; Autor</a:t>
            </a:r>
            <a:r>
              <a:rPr b="1" baseline="30000" i="0" lang="pt-BR" sz="4200" u="none" cap="none" strike="noStrike">
                <a:solidFill>
                  <a:schemeClr val="dk1"/>
                </a:solidFill>
                <a:latin typeface="Arial"/>
                <a:ea typeface="Arial"/>
                <a:cs typeface="Arial"/>
                <a:sym typeface="Arial"/>
              </a:rPr>
              <a:t>2</a:t>
            </a:r>
            <a:r>
              <a:rPr b="1" i="0" lang="pt-BR" sz="4200" u="none" cap="none" strike="noStrike">
                <a:solidFill>
                  <a:schemeClr val="dk1"/>
                </a:solidFill>
                <a:latin typeface="Arial"/>
                <a:ea typeface="Arial"/>
                <a:cs typeface="Arial"/>
                <a:sym typeface="Arial"/>
              </a:rPr>
              <a:t>; Autor</a:t>
            </a:r>
            <a:r>
              <a:rPr b="1" baseline="30000" i="0" lang="pt-BR" sz="4200" u="none" cap="none" strike="noStrike">
                <a:solidFill>
                  <a:schemeClr val="dk1"/>
                </a:solidFill>
                <a:latin typeface="Arial"/>
                <a:ea typeface="Arial"/>
                <a:cs typeface="Arial"/>
                <a:sym typeface="Arial"/>
              </a:rPr>
              <a:t>3</a:t>
            </a:r>
            <a:r>
              <a:rPr b="1" i="0" lang="pt-BR" sz="4200" u="none" cap="none" strike="noStrike">
                <a:solidFill>
                  <a:schemeClr val="dk1"/>
                </a:solidFill>
                <a:latin typeface="Arial"/>
                <a:ea typeface="Arial"/>
                <a:cs typeface="Arial"/>
                <a:sym typeface="Arial"/>
              </a:rPr>
              <a:t>; Autor</a:t>
            </a:r>
            <a:r>
              <a:rPr b="1" baseline="30000" i="0" lang="pt-BR" sz="4200" u="none" cap="none" strike="noStrike">
                <a:solidFill>
                  <a:schemeClr val="dk1"/>
                </a:solidFill>
                <a:latin typeface="Arial"/>
                <a:ea typeface="Arial"/>
                <a:cs typeface="Arial"/>
                <a:sym typeface="Arial"/>
              </a:rPr>
              <a:t>4</a:t>
            </a:r>
            <a:endParaRPr b="0" baseline="30000" i="0" sz="4200" u="none" cap="none" strike="noStrike">
              <a:solidFill>
                <a:schemeClr val="dk1"/>
              </a:solidFill>
              <a:latin typeface="Arial"/>
              <a:ea typeface="Arial"/>
              <a:cs typeface="Arial"/>
              <a:sym typeface="Arial"/>
            </a:endParaRPr>
          </a:p>
        </p:txBody>
      </p:sp>
      <p:sp>
        <p:nvSpPr>
          <p:cNvPr id="21" name="Google Shape;21;p3"/>
          <p:cNvSpPr txBox="1"/>
          <p:nvPr/>
        </p:nvSpPr>
        <p:spPr>
          <a:xfrm>
            <a:off x="5444837" y="9294257"/>
            <a:ext cx="18503100" cy="1035000"/>
          </a:xfrm>
          <a:prstGeom prst="rect">
            <a:avLst/>
          </a:prstGeom>
          <a:noFill/>
          <a:ln>
            <a:noFill/>
          </a:ln>
        </p:spPr>
        <p:txBody>
          <a:bodyPr anchorCtr="0" anchor="t" bIns="55225" lIns="55225" spcFirstLastPara="1" rIns="55225" wrap="square" tIns="55225">
            <a:spAutoFit/>
          </a:bodyPr>
          <a:lstStyle/>
          <a:p>
            <a:pPr indent="0" lvl="0" marL="0" marR="0" rtl="0" algn="ctr">
              <a:spcBef>
                <a:spcPts val="0"/>
              </a:spcBef>
              <a:spcAft>
                <a:spcPts val="0"/>
              </a:spcAft>
              <a:buNone/>
            </a:pPr>
            <a:r>
              <a:rPr b="1" i="0" lang="pt-BR" sz="6000" u="none" cap="none" strike="noStrike">
                <a:solidFill>
                  <a:schemeClr val="dk1"/>
                </a:solidFill>
                <a:latin typeface="Arial"/>
                <a:ea typeface="Arial"/>
                <a:cs typeface="Arial"/>
                <a:sym typeface="Arial"/>
              </a:rPr>
              <a:t>TÍTULO DO TRABALHO</a:t>
            </a:r>
            <a:endParaRPr/>
          </a:p>
        </p:txBody>
      </p:sp>
      <p:sp>
        <p:nvSpPr>
          <p:cNvPr id="22" name="Google Shape;22;p3"/>
          <p:cNvSpPr/>
          <p:nvPr/>
        </p:nvSpPr>
        <p:spPr>
          <a:xfrm>
            <a:off x="2677963" y="14274041"/>
            <a:ext cx="8934900" cy="9234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0" lang="pt-BR" sz="5400" u="none" cap="none" strike="noStrike">
                <a:solidFill>
                  <a:srgbClr val="08108B"/>
                </a:solidFill>
                <a:latin typeface="Arial"/>
                <a:ea typeface="Arial"/>
                <a:cs typeface="Arial"/>
                <a:sym typeface="Arial"/>
              </a:rPr>
              <a:t>INTRODUÇÃO</a:t>
            </a:r>
            <a:endParaRPr>
              <a:solidFill>
                <a:srgbClr val="08108B"/>
              </a:solidFill>
            </a:endParaRPr>
          </a:p>
        </p:txBody>
      </p:sp>
      <p:sp>
        <p:nvSpPr>
          <p:cNvPr id="23" name="Google Shape;23;p3"/>
          <p:cNvSpPr/>
          <p:nvPr/>
        </p:nvSpPr>
        <p:spPr>
          <a:xfrm>
            <a:off x="14817434" y="14270315"/>
            <a:ext cx="8934900" cy="9234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0" lang="pt-BR" sz="5400" u="none" cap="none" strike="noStrike">
                <a:solidFill>
                  <a:srgbClr val="08108B"/>
                </a:solidFill>
                <a:latin typeface="Arial"/>
                <a:ea typeface="Arial"/>
                <a:cs typeface="Arial"/>
                <a:sym typeface="Arial"/>
              </a:rPr>
              <a:t>RESULTADOS</a:t>
            </a:r>
            <a:endParaRPr>
              <a:solidFill>
                <a:srgbClr val="08108B"/>
              </a:solidFill>
            </a:endParaRPr>
          </a:p>
        </p:txBody>
      </p:sp>
      <p:sp>
        <p:nvSpPr>
          <p:cNvPr id="24" name="Google Shape;24;p3"/>
          <p:cNvSpPr/>
          <p:nvPr/>
        </p:nvSpPr>
        <p:spPr>
          <a:xfrm>
            <a:off x="2662908" y="20654891"/>
            <a:ext cx="8934900" cy="9234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0" lang="pt-BR" sz="5400" u="none" cap="none" strike="noStrike">
                <a:solidFill>
                  <a:srgbClr val="08108B"/>
                </a:solidFill>
                <a:latin typeface="Arial"/>
                <a:ea typeface="Arial"/>
                <a:cs typeface="Arial"/>
                <a:sym typeface="Arial"/>
              </a:rPr>
              <a:t>OBJETIVOS</a:t>
            </a:r>
            <a:endParaRPr>
              <a:solidFill>
                <a:srgbClr val="08108B"/>
              </a:solidFill>
            </a:endParaRPr>
          </a:p>
        </p:txBody>
      </p:sp>
      <p:sp>
        <p:nvSpPr>
          <p:cNvPr id="25" name="Google Shape;25;p3"/>
          <p:cNvSpPr/>
          <p:nvPr/>
        </p:nvSpPr>
        <p:spPr>
          <a:xfrm>
            <a:off x="14782457" y="23244450"/>
            <a:ext cx="8934900" cy="8310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0" lang="pt-BR" sz="4800" u="none" cap="none" strike="noStrike">
                <a:solidFill>
                  <a:srgbClr val="08108B"/>
                </a:solidFill>
                <a:latin typeface="Arial"/>
                <a:ea typeface="Arial"/>
                <a:cs typeface="Arial"/>
                <a:sym typeface="Arial"/>
              </a:rPr>
              <a:t>CONCLUSÃO</a:t>
            </a:r>
            <a:endParaRPr>
              <a:solidFill>
                <a:srgbClr val="08108B"/>
              </a:solidFill>
            </a:endParaRPr>
          </a:p>
        </p:txBody>
      </p:sp>
      <p:sp>
        <p:nvSpPr>
          <p:cNvPr id="26" name="Google Shape;26;p3"/>
          <p:cNvSpPr txBox="1"/>
          <p:nvPr/>
        </p:nvSpPr>
        <p:spPr>
          <a:xfrm>
            <a:off x="2680545" y="21692292"/>
            <a:ext cx="10439100" cy="6249300"/>
          </a:xfrm>
          <a:prstGeom prst="rect">
            <a:avLst/>
          </a:prstGeom>
          <a:noFill/>
          <a:ln>
            <a:noFill/>
          </a:ln>
        </p:spPr>
        <p:txBody>
          <a:bodyPr anchorCtr="0" anchor="ctr" bIns="45700" lIns="45700" spcFirstLastPara="1" rIns="45700" wrap="square" tIns="45700">
            <a:spAutoFit/>
          </a:bodyPr>
          <a:lstStyle/>
          <a:p>
            <a:pPr indent="0" lvl="0" marL="0" marR="0" rtl="0" algn="just">
              <a:spcBef>
                <a:spcPts val="0"/>
              </a:spcBef>
              <a:spcAft>
                <a:spcPts val="0"/>
              </a:spcAft>
              <a:buNone/>
            </a:pPr>
            <a:r>
              <a:rPr b="0" i="0" lang="pt-BR" sz="4000" u="none" cap="none" strike="noStrike">
                <a:solidFill>
                  <a:schemeClr val="dk1"/>
                </a:solidFill>
                <a:latin typeface="Arial"/>
                <a:ea typeface="Arial"/>
                <a:cs typeface="Arial"/>
                <a:sym typeface="Arial"/>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a:t>
            </a:r>
            <a:endParaRPr b="0" i="0" sz="4000" u="none" cap="none" strike="noStrike">
              <a:solidFill>
                <a:schemeClr val="dk1"/>
              </a:solidFill>
              <a:latin typeface="Arial"/>
              <a:ea typeface="Arial"/>
              <a:cs typeface="Arial"/>
              <a:sym typeface="Arial"/>
            </a:endParaRPr>
          </a:p>
        </p:txBody>
      </p:sp>
      <p:sp>
        <p:nvSpPr>
          <p:cNvPr id="27" name="Google Shape;27;p3"/>
          <p:cNvSpPr txBox="1"/>
          <p:nvPr/>
        </p:nvSpPr>
        <p:spPr>
          <a:xfrm>
            <a:off x="14782457" y="24126448"/>
            <a:ext cx="10439100" cy="6249300"/>
          </a:xfrm>
          <a:prstGeom prst="rect">
            <a:avLst/>
          </a:prstGeom>
          <a:noFill/>
          <a:ln>
            <a:noFill/>
          </a:ln>
        </p:spPr>
        <p:txBody>
          <a:bodyPr anchorCtr="0" anchor="ctr" bIns="45700" lIns="45700" spcFirstLastPara="1" rIns="45700" wrap="square" tIns="45700">
            <a:spAutoFit/>
          </a:bodyPr>
          <a:lstStyle/>
          <a:p>
            <a:pPr indent="0" lvl="0" marL="0" marR="0" rtl="0" algn="just">
              <a:spcBef>
                <a:spcPts val="0"/>
              </a:spcBef>
              <a:spcAft>
                <a:spcPts val="0"/>
              </a:spcAft>
              <a:buNone/>
            </a:pPr>
            <a:r>
              <a:rPr b="0" i="0" lang="pt-BR" sz="4000" u="none" cap="none" strike="noStrike">
                <a:solidFill>
                  <a:schemeClr val="dk1"/>
                </a:solidFill>
                <a:latin typeface="Arial"/>
                <a:ea typeface="Arial"/>
                <a:cs typeface="Arial"/>
                <a:sym typeface="Arial"/>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a:t>
            </a:r>
            <a:endParaRPr b="0" i="0" sz="4000" u="none" cap="none" strike="noStrike">
              <a:solidFill>
                <a:schemeClr val="dk1"/>
              </a:solidFill>
              <a:latin typeface="Arial"/>
              <a:ea typeface="Arial"/>
              <a:cs typeface="Arial"/>
              <a:sym typeface="Arial"/>
            </a:endParaRPr>
          </a:p>
        </p:txBody>
      </p:sp>
      <p:sp>
        <p:nvSpPr>
          <p:cNvPr id="28" name="Google Shape;28;p3"/>
          <p:cNvSpPr/>
          <p:nvPr/>
        </p:nvSpPr>
        <p:spPr>
          <a:xfrm>
            <a:off x="2662908" y="28622997"/>
            <a:ext cx="8934900" cy="9234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0" lang="pt-BR" sz="5400" u="none" cap="none" strike="noStrike">
                <a:solidFill>
                  <a:srgbClr val="08108B"/>
                </a:solidFill>
                <a:latin typeface="Arial"/>
                <a:ea typeface="Arial"/>
                <a:cs typeface="Arial"/>
                <a:sym typeface="Arial"/>
              </a:rPr>
              <a:t>MÉTODO</a:t>
            </a:r>
            <a:endParaRPr>
              <a:solidFill>
                <a:srgbClr val="08108B"/>
              </a:solidFill>
            </a:endParaRPr>
          </a:p>
        </p:txBody>
      </p:sp>
      <p:sp>
        <p:nvSpPr>
          <p:cNvPr id="29" name="Google Shape;29;p3"/>
          <p:cNvSpPr/>
          <p:nvPr/>
        </p:nvSpPr>
        <p:spPr>
          <a:xfrm>
            <a:off x="14782456" y="31195185"/>
            <a:ext cx="8934900" cy="8310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0" lang="pt-BR" sz="4800" u="none" cap="none" strike="noStrike">
                <a:solidFill>
                  <a:srgbClr val="08108B"/>
                </a:solidFill>
                <a:latin typeface="Arial"/>
                <a:ea typeface="Arial"/>
                <a:cs typeface="Arial"/>
                <a:sym typeface="Arial"/>
              </a:rPr>
              <a:t>REFERÊNCIAS</a:t>
            </a:r>
            <a:endParaRPr>
              <a:solidFill>
                <a:srgbClr val="08108B"/>
              </a:solidFill>
            </a:endParaRPr>
          </a:p>
        </p:txBody>
      </p:sp>
      <p:sp>
        <p:nvSpPr>
          <p:cNvPr id="30" name="Google Shape;30;p3"/>
          <p:cNvSpPr txBox="1"/>
          <p:nvPr/>
        </p:nvSpPr>
        <p:spPr>
          <a:xfrm>
            <a:off x="2662908" y="29560910"/>
            <a:ext cx="10585200" cy="3170700"/>
          </a:xfrm>
          <a:prstGeom prst="rect">
            <a:avLst/>
          </a:prstGeom>
          <a:noFill/>
          <a:ln>
            <a:noFill/>
          </a:ln>
        </p:spPr>
        <p:txBody>
          <a:bodyPr anchorCtr="0" anchor="ctr" bIns="45700" lIns="45700" spcFirstLastPara="1" rIns="45700" wrap="square" tIns="45700">
            <a:spAutoFit/>
          </a:bodyPr>
          <a:lstStyle/>
          <a:p>
            <a:pPr indent="0" lvl="0" marL="0" marR="0" rtl="0" algn="just">
              <a:spcBef>
                <a:spcPts val="0"/>
              </a:spcBef>
              <a:spcAft>
                <a:spcPts val="0"/>
              </a:spcAft>
              <a:buNone/>
            </a:pPr>
            <a:r>
              <a:rPr b="0" i="0" lang="pt-BR" sz="4000" u="none" cap="none" strike="noStrike">
                <a:solidFill>
                  <a:schemeClr val="dk1"/>
                </a:solidFill>
                <a:latin typeface="Arial"/>
                <a:ea typeface="Arial"/>
                <a:cs typeface="Arial"/>
                <a:sym typeface="Arial"/>
              </a:rPr>
              <a:t>Lorem ipsum dolor sit amet, consectetur adipiscing elit, sed do eiusmod tempor incididunt ut labore et dolore magna aliqua. Ut enim ad minim veniam,in culpa qui officia deserunt mollit anim id est laborum.</a:t>
            </a:r>
            <a:endParaRPr b="0" i="0" sz="4000" u="none" cap="none" strike="noStrike">
              <a:solidFill>
                <a:schemeClr val="dk1"/>
              </a:solidFill>
              <a:latin typeface="Arial"/>
              <a:ea typeface="Arial"/>
              <a:cs typeface="Arial"/>
              <a:sym typeface="Arial"/>
            </a:endParaRPr>
          </a:p>
        </p:txBody>
      </p:sp>
      <p:pic>
        <p:nvPicPr>
          <p:cNvPr id="31" name="Google Shape;31;p3"/>
          <p:cNvPicPr preferRelativeResize="0"/>
          <p:nvPr/>
        </p:nvPicPr>
        <p:blipFill rotWithShape="1">
          <a:blip r:embed="rId4">
            <a:alphaModFix/>
          </a:blip>
          <a:srcRect b="0" l="0" r="0" t="0"/>
          <a:stretch/>
        </p:blipFill>
        <p:spPr>
          <a:xfrm>
            <a:off x="14817434" y="18221635"/>
            <a:ext cx="7575666" cy="4242374"/>
          </a:xfrm>
          <a:prstGeom prst="rect">
            <a:avLst/>
          </a:prstGeom>
          <a:noFill/>
          <a:ln>
            <a:noFill/>
          </a:ln>
        </p:spPr>
      </p:pic>
      <p:pic>
        <p:nvPicPr>
          <p:cNvPr id="32" name="Google Shape;32;p3"/>
          <p:cNvPicPr preferRelativeResize="0"/>
          <p:nvPr/>
        </p:nvPicPr>
        <p:blipFill rotWithShape="1">
          <a:blip r:embed="rId5">
            <a:alphaModFix/>
          </a:blip>
          <a:srcRect b="0" l="0" r="0" t="0"/>
          <a:stretch/>
        </p:blipFill>
        <p:spPr>
          <a:xfrm>
            <a:off x="2676883" y="33168401"/>
            <a:ext cx="9464125" cy="3785650"/>
          </a:xfrm>
          <a:prstGeom prst="rect">
            <a:avLst/>
          </a:prstGeom>
          <a:noFill/>
          <a:ln>
            <a:noFill/>
          </a:ln>
        </p:spPr>
      </p:pic>
      <p:sp>
        <p:nvSpPr>
          <p:cNvPr id="33" name="Google Shape;33;p3"/>
          <p:cNvSpPr txBox="1"/>
          <p:nvPr/>
        </p:nvSpPr>
        <p:spPr>
          <a:xfrm>
            <a:off x="2662908" y="37120151"/>
            <a:ext cx="10585200" cy="3170700"/>
          </a:xfrm>
          <a:prstGeom prst="rect">
            <a:avLst/>
          </a:prstGeom>
          <a:noFill/>
          <a:ln>
            <a:noFill/>
          </a:ln>
        </p:spPr>
        <p:txBody>
          <a:bodyPr anchorCtr="0" anchor="ctr" bIns="45700" lIns="45700" spcFirstLastPara="1" rIns="45700" wrap="square" tIns="45700">
            <a:spAutoFit/>
          </a:bodyPr>
          <a:lstStyle/>
          <a:p>
            <a:pPr indent="0" lvl="0" marL="0" marR="0" rtl="0" algn="just">
              <a:spcBef>
                <a:spcPts val="0"/>
              </a:spcBef>
              <a:spcAft>
                <a:spcPts val="0"/>
              </a:spcAft>
              <a:buNone/>
            </a:pPr>
            <a:r>
              <a:rPr b="0" i="0" lang="pt-BR" sz="4000" u="none" cap="none" strike="noStrike">
                <a:solidFill>
                  <a:schemeClr val="dk1"/>
                </a:solidFill>
                <a:latin typeface="Arial"/>
                <a:ea typeface="Arial"/>
                <a:cs typeface="Arial"/>
                <a:sym typeface="Arial"/>
              </a:rPr>
              <a:t>Lorem ipsum dolor sit amet, consectetur adipiscing elit, sed do eiusmod tempor incididunt ut labore et dolore magna aliqua. Ut enim ad minim veniam,in culpa qui officia deserunt mollit anim id est laborum.</a:t>
            </a:r>
            <a:endParaRPr b="0" i="0" sz="4000" u="none" cap="none" strike="noStrike">
              <a:solidFill>
                <a:schemeClr val="dk1"/>
              </a:solidFill>
              <a:latin typeface="Arial"/>
              <a:ea typeface="Arial"/>
              <a:cs typeface="Arial"/>
              <a:sym typeface="Arial"/>
            </a:endParaRPr>
          </a:p>
        </p:txBody>
      </p:sp>
      <p:sp>
        <p:nvSpPr>
          <p:cNvPr id="34" name="Google Shape;34;p3"/>
          <p:cNvSpPr txBox="1"/>
          <p:nvPr/>
        </p:nvSpPr>
        <p:spPr>
          <a:xfrm>
            <a:off x="2662908" y="15211954"/>
            <a:ext cx="10439100" cy="5017800"/>
          </a:xfrm>
          <a:prstGeom prst="rect">
            <a:avLst/>
          </a:prstGeom>
          <a:noFill/>
          <a:ln>
            <a:noFill/>
          </a:ln>
        </p:spPr>
        <p:txBody>
          <a:bodyPr anchorCtr="0" anchor="ctr" bIns="45700" lIns="45700" spcFirstLastPara="1" rIns="45700" wrap="square" tIns="45700">
            <a:spAutoFit/>
          </a:bodyPr>
          <a:lstStyle/>
          <a:p>
            <a:pPr indent="0" lvl="0" marL="0" marR="0" rtl="0" algn="just">
              <a:spcBef>
                <a:spcPts val="0"/>
              </a:spcBef>
              <a:spcAft>
                <a:spcPts val="0"/>
              </a:spcAft>
              <a:buNone/>
            </a:pPr>
            <a:r>
              <a:rPr b="0" i="0" lang="pt-BR" sz="4000" u="none" cap="none" strike="noStrike">
                <a:solidFill>
                  <a:schemeClr val="dk1"/>
                </a:solidFill>
                <a:latin typeface="Arial"/>
                <a:ea typeface="Arial"/>
                <a:cs typeface="Arial"/>
                <a:sym typeface="Arial"/>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t>
            </a:r>
            <a:endParaRPr b="0" i="0" sz="4000" u="none" cap="none" strike="noStrike">
              <a:solidFill>
                <a:schemeClr val="dk1"/>
              </a:solidFill>
              <a:latin typeface="Arial"/>
              <a:ea typeface="Arial"/>
              <a:cs typeface="Arial"/>
              <a:sym typeface="Arial"/>
            </a:endParaRPr>
          </a:p>
        </p:txBody>
      </p:sp>
      <p:sp>
        <p:nvSpPr>
          <p:cNvPr id="35" name="Google Shape;35;p3"/>
          <p:cNvSpPr txBox="1"/>
          <p:nvPr/>
        </p:nvSpPr>
        <p:spPr>
          <a:xfrm>
            <a:off x="14782457" y="15183806"/>
            <a:ext cx="10439100" cy="3170700"/>
          </a:xfrm>
          <a:prstGeom prst="rect">
            <a:avLst/>
          </a:prstGeom>
          <a:noFill/>
          <a:ln>
            <a:noFill/>
          </a:ln>
        </p:spPr>
        <p:txBody>
          <a:bodyPr anchorCtr="0" anchor="ctr" bIns="45700" lIns="45700" spcFirstLastPara="1" rIns="45700" wrap="square" tIns="45700">
            <a:spAutoFit/>
          </a:bodyPr>
          <a:lstStyle/>
          <a:p>
            <a:pPr indent="0" lvl="0" marL="0" marR="0" rtl="0" algn="just">
              <a:spcBef>
                <a:spcPts val="0"/>
              </a:spcBef>
              <a:spcAft>
                <a:spcPts val="0"/>
              </a:spcAft>
              <a:buNone/>
            </a:pPr>
            <a:r>
              <a:rPr b="0" i="0" lang="pt-BR" sz="4000" u="none" cap="none" strike="noStrike">
                <a:solidFill>
                  <a:schemeClr val="dk1"/>
                </a:solidFill>
                <a:latin typeface="Arial"/>
                <a:ea typeface="Arial"/>
                <a:cs typeface="Arial"/>
                <a:sym typeface="Arial"/>
              </a:rPr>
              <a:t>Lorem ipsum dolor sit amet, consectetur adipiscing elit, sed do eiusmod tempor incididunt ut labore et dolore magna aliqua. Ut enim ad minim veniam, quis nostrud exercitation</a:t>
            </a:r>
            <a:endParaRPr b="0" i="0" sz="4000" u="none" cap="none" strike="noStrike">
              <a:solidFill>
                <a:schemeClr val="dk1"/>
              </a:solidFill>
              <a:latin typeface="Arial"/>
              <a:ea typeface="Arial"/>
              <a:cs typeface="Arial"/>
              <a:sym typeface="Arial"/>
            </a:endParaRPr>
          </a:p>
        </p:txBody>
      </p:sp>
      <p:sp>
        <p:nvSpPr>
          <p:cNvPr id="36" name="Google Shape;36;p3"/>
          <p:cNvSpPr txBox="1"/>
          <p:nvPr/>
        </p:nvSpPr>
        <p:spPr>
          <a:xfrm>
            <a:off x="14782457" y="32301842"/>
            <a:ext cx="10439100" cy="4525200"/>
          </a:xfrm>
          <a:prstGeom prst="rect">
            <a:avLst/>
          </a:prstGeom>
          <a:noFill/>
          <a:ln>
            <a:noFill/>
          </a:ln>
        </p:spPr>
        <p:txBody>
          <a:bodyPr anchorCtr="0" anchor="ctr" bIns="45700" lIns="45700" spcFirstLastPara="1" rIns="45700" wrap="square" tIns="45700">
            <a:spAutoFit/>
          </a:bodyPr>
          <a:lstStyle/>
          <a:p>
            <a:pPr indent="0" lvl="0" marL="0" marR="0" rtl="0" algn="just">
              <a:spcBef>
                <a:spcPts val="0"/>
              </a:spcBef>
              <a:spcAft>
                <a:spcPts val="0"/>
              </a:spcAft>
              <a:buNone/>
            </a:pPr>
            <a:r>
              <a:rPr b="0" i="0" lang="pt-BR" sz="3200" u="none" cap="none" strike="noStrike">
                <a:solidFill>
                  <a:schemeClr val="dk1"/>
                </a:solidFill>
                <a:latin typeface="Arial"/>
                <a:ea typeface="Arial"/>
                <a:cs typeface="Arial"/>
                <a:sym typeface="Arial"/>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a:t>
            </a:r>
            <a:endParaRPr b="0" i="0" sz="3200" u="none" cap="none" strike="noStrike">
              <a:solidFill>
                <a:schemeClr val="dk1"/>
              </a:solidFill>
              <a:latin typeface="Arial"/>
              <a:ea typeface="Arial"/>
              <a:cs typeface="Arial"/>
              <a:sym typeface="Arial"/>
            </a:endParaRPr>
          </a:p>
        </p:txBody>
      </p:sp>
      <p:sp>
        <p:nvSpPr>
          <p:cNvPr id="37" name="Google Shape;37;p3"/>
          <p:cNvSpPr txBox="1"/>
          <p:nvPr/>
        </p:nvSpPr>
        <p:spPr>
          <a:xfrm>
            <a:off x="2808978" y="11711283"/>
            <a:ext cx="23328600" cy="646500"/>
          </a:xfrm>
          <a:prstGeom prst="rect">
            <a:avLst/>
          </a:prstGeom>
          <a:noFill/>
          <a:ln>
            <a:noFill/>
          </a:ln>
        </p:spPr>
        <p:txBody>
          <a:bodyPr anchorCtr="0" anchor="t" bIns="45700" lIns="45700" spcFirstLastPara="1" rIns="45700" wrap="square" tIns="45700">
            <a:spAutoFit/>
          </a:bodyPr>
          <a:lstStyle/>
          <a:p>
            <a:pPr indent="0" lvl="0" marL="0" marR="0" rtl="0" algn="ctr">
              <a:lnSpc>
                <a:spcPct val="107000"/>
              </a:lnSpc>
              <a:spcBef>
                <a:spcPts val="0"/>
              </a:spcBef>
              <a:spcAft>
                <a:spcPts val="0"/>
              </a:spcAft>
              <a:buNone/>
            </a:pPr>
            <a:r>
              <a:rPr b="0" i="0" lang="pt-BR" sz="3600" u="none" cap="none" strike="noStrike">
                <a:solidFill>
                  <a:schemeClr val="dk1"/>
                </a:solidFill>
                <a:latin typeface="Arial"/>
                <a:ea typeface="Arial"/>
                <a:cs typeface="Arial"/>
                <a:sym typeface="Arial"/>
              </a:rPr>
              <a:t>Instituição</a:t>
            </a:r>
            <a:r>
              <a:rPr b="0" baseline="30000" i="0" lang="pt-BR" sz="3600" u="none" cap="none" strike="noStrike">
                <a:solidFill>
                  <a:schemeClr val="dk1"/>
                </a:solidFill>
                <a:latin typeface="Arial"/>
                <a:ea typeface="Arial"/>
                <a:cs typeface="Arial"/>
                <a:sym typeface="Arial"/>
              </a:rPr>
              <a:t>1</a:t>
            </a:r>
            <a:r>
              <a:rPr b="0" i="0" lang="pt-BR" sz="3600" u="none" cap="none" strike="noStrike">
                <a:solidFill>
                  <a:schemeClr val="dk1"/>
                </a:solidFill>
                <a:latin typeface="Arial"/>
                <a:ea typeface="Arial"/>
                <a:cs typeface="Arial"/>
                <a:sym typeface="Arial"/>
              </a:rPr>
              <a:t>; Instituição</a:t>
            </a:r>
            <a:r>
              <a:rPr b="0" baseline="30000" i="0" lang="pt-BR" sz="3600" u="none" cap="none" strike="noStrike">
                <a:solidFill>
                  <a:schemeClr val="dk1"/>
                </a:solidFill>
                <a:latin typeface="Arial"/>
                <a:ea typeface="Arial"/>
                <a:cs typeface="Arial"/>
                <a:sym typeface="Arial"/>
              </a:rPr>
              <a:t>2</a:t>
            </a:r>
            <a:r>
              <a:rPr b="0" i="0" lang="pt-BR" sz="3600" u="none" cap="none" strike="noStrike">
                <a:solidFill>
                  <a:schemeClr val="dk1"/>
                </a:solidFill>
                <a:latin typeface="Arial"/>
                <a:ea typeface="Arial"/>
                <a:cs typeface="Arial"/>
                <a:sym typeface="Arial"/>
              </a:rPr>
              <a:t>; Instituição</a:t>
            </a:r>
            <a:r>
              <a:rPr b="0" baseline="30000" i="0" lang="pt-BR" sz="3600" u="none" cap="none" strike="noStrike">
                <a:solidFill>
                  <a:schemeClr val="dk1"/>
                </a:solidFill>
                <a:latin typeface="Arial"/>
                <a:ea typeface="Arial"/>
                <a:cs typeface="Arial"/>
                <a:sym typeface="Arial"/>
              </a:rPr>
              <a:t>3</a:t>
            </a:r>
            <a:r>
              <a:rPr b="0" i="0" lang="pt-BR" sz="3600" u="none" cap="none" strike="noStrike">
                <a:solidFill>
                  <a:schemeClr val="dk1"/>
                </a:solidFill>
                <a:latin typeface="Arial"/>
                <a:ea typeface="Arial"/>
                <a:cs typeface="Arial"/>
                <a:sym typeface="Arial"/>
              </a:rPr>
              <a:t>; Instituição</a:t>
            </a:r>
            <a:r>
              <a:rPr b="0" baseline="30000" i="0" lang="pt-BR" sz="3600" u="none" cap="none" strike="noStrike">
                <a:solidFill>
                  <a:schemeClr val="dk1"/>
                </a:solidFill>
                <a:latin typeface="Arial"/>
                <a:ea typeface="Arial"/>
                <a:cs typeface="Arial"/>
                <a:sym typeface="Arial"/>
              </a:rPr>
              <a:t>4</a:t>
            </a:r>
            <a:endParaRPr/>
          </a:p>
        </p:txBody>
      </p:sp>
    </p:spTree>
  </p:cSld>
  <p:clrMapOvr>
    <a:masterClrMapping/>
  </p:clrMapOvr>
</p:sld>
</file>

<file path=ppt/theme/theme1.xml><?xml version="1.0" encoding="utf-8"?>
<a:theme xmlns:a="http://schemas.openxmlformats.org/drawingml/2006/main" xmlns:r="http://schemas.openxmlformats.org/officeDocument/2006/relationships" name="Tema do Office">
  <a:themeElements>
    <a:clrScheme name="Escritório">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